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65" r:id="rId2"/>
    <p:sldId id="311" r:id="rId3"/>
    <p:sldId id="283" r:id="rId4"/>
    <p:sldId id="314" r:id="rId5"/>
    <p:sldId id="315" r:id="rId6"/>
    <p:sldId id="270" r:id="rId7"/>
    <p:sldId id="294" r:id="rId8"/>
    <p:sldId id="269" r:id="rId9"/>
    <p:sldId id="286" r:id="rId10"/>
    <p:sldId id="272" r:id="rId11"/>
    <p:sldId id="323" r:id="rId12"/>
    <p:sldId id="317" r:id="rId13"/>
    <p:sldId id="320" r:id="rId14"/>
    <p:sldId id="321" r:id="rId15"/>
    <p:sldId id="322" r:id="rId16"/>
    <p:sldId id="291" r:id="rId17"/>
    <p:sldId id="281" r:id="rId18"/>
    <p:sldId id="293" r:id="rId19"/>
    <p:sldId id="309" r:id="rId20"/>
    <p:sldId id="292" r:id="rId21"/>
    <p:sldId id="295" r:id="rId22"/>
    <p:sldId id="307" r:id="rId23"/>
    <p:sldId id="263" r:id="rId24"/>
    <p:sldId id="325" r:id="rId25"/>
    <p:sldId id="312" r:id="rId26"/>
    <p:sldId id="298" r:id="rId27"/>
    <p:sldId id="32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2794" autoAdjust="0"/>
  </p:normalViewPr>
  <p:slideViewPr>
    <p:cSldViewPr>
      <p:cViewPr>
        <p:scale>
          <a:sx n="89" d="100"/>
          <a:sy n="89" d="100"/>
        </p:scale>
        <p:origin x="-4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E9C14-1937-4DEF-92D4-F16A2BD98041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C886-B058-4DB4-BAE9-D5D87DB4AF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7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201BA-29C1-4AFB-A80B-476B5CC38B50}" type="slidenum">
              <a:rPr lang="ru-RU"/>
              <a:pPr/>
              <a:t>16</a:t>
            </a:fld>
            <a:endParaRPr lang="ru-RU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D46D0-1997-4BEB-A2CD-3372C6B1D40D}" type="slidenum">
              <a:rPr lang="ru-RU"/>
              <a:pPr/>
              <a:t>19</a:t>
            </a:fld>
            <a:endParaRPr 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228BE-C8F3-45DD-B4E7-8B4924FA2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008599D-33B3-460A-B837-49A809EE22BC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638938-938A-415C-8AB4-91752E3CEC8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layer.myshared.ru/466174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957548" cy="5951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908720"/>
            <a:ext cx="8229600" cy="4464496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latin typeface="Cambria" pitchFamily="18" charset="0"/>
              </a:rPr>
              <a:t>«Этих дней не смолкнет </a:t>
            </a:r>
            <a:r>
              <a:rPr lang="ru-RU" sz="7200" b="1" i="1" dirty="0" smtClean="0">
                <a:latin typeface="Cambria" pitchFamily="18" charset="0"/>
              </a:rPr>
              <a:t/>
            </a:r>
            <a:br>
              <a:rPr lang="ru-RU" sz="7200" b="1" i="1" dirty="0" smtClean="0">
                <a:latin typeface="Cambria" pitchFamily="18" charset="0"/>
              </a:rPr>
            </a:br>
            <a:r>
              <a:rPr lang="ru-RU" sz="7200" b="1" i="1" dirty="0" smtClean="0">
                <a:latin typeface="Cambria" pitchFamily="18" charset="0"/>
              </a:rPr>
              <a:t>слава</a:t>
            </a:r>
            <a:r>
              <a:rPr lang="ru-RU" sz="7200" b="1" i="1" dirty="0" smtClean="0">
                <a:latin typeface="Cambria" pitchFamily="18" charset="0"/>
              </a:rPr>
              <a:t>!»</a:t>
            </a:r>
            <a:endParaRPr lang="ru-RU" sz="7200" b="1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90082" cy="6381328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/>
              <a:t>Битва за Москву </a:t>
            </a:r>
            <a:r>
              <a:rPr lang="ru-RU" sz="4400" b="1" i="1" dirty="0" smtClean="0"/>
              <a:t> -   </a:t>
            </a:r>
            <a:r>
              <a:rPr lang="ru-RU" sz="4400" b="1" i="1" dirty="0" smtClean="0"/>
              <a:t>1941г.</a:t>
            </a:r>
            <a:br>
              <a:rPr lang="ru-RU" sz="4400" b="1" i="1" dirty="0" smtClean="0"/>
            </a:br>
            <a:r>
              <a:rPr lang="ru-RU" sz="4400" b="1" i="1" dirty="0" smtClean="0"/>
              <a:t>Сталинградская битва </a:t>
            </a:r>
            <a:r>
              <a:rPr lang="ru-RU" sz="4400" b="1" i="1" dirty="0" smtClean="0"/>
              <a:t>- </a:t>
            </a:r>
            <a:r>
              <a:rPr lang="ru-RU" sz="4400" b="1" i="1" dirty="0" smtClean="0"/>
              <a:t>1942 г.</a:t>
            </a:r>
            <a:br>
              <a:rPr lang="ru-RU" sz="4400" b="1" i="1" dirty="0" smtClean="0"/>
            </a:br>
            <a:r>
              <a:rPr lang="ru-RU" sz="4400" b="1" i="1" dirty="0" smtClean="0"/>
              <a:t>Курская дуга </a:t>
            </a:r>
            <a:r>
              <a:rPr lang="ru-RU" sz="4400" b="1" i="1" dirty="0" smtClean="0"/>
              <a:t>- 1943г</a:t>
            </a:r>
            <a:r>
              <a:rPr lang="ru-RU" sz="4400" b="1" i="1" dirty="0" smtClean="0"/>
              <a:t>.</a:t>
            </a:r>
            <a:br>
              <a:rPr lang="ru-RU" sz="4400" b="1" i="1" dirty="0" smtClean="0"/>
            </a:br>
            <a:r>
              <a:rPr lang="ru-RU" sz="4400" b="1" i="1" dirty="0" smtClean="0"/>
              <a:t>Снятие блокады Ленинграда </a:t>
            </a:r>
            <a:r>
              <a:rPr lang="ru-RU" sz="4400" b="1" i="1" dirty="0" smtClean="0"/>
              <a:t>- </a:t>
            </a:r>
            <a:r>
              <a:rPr lang="ru-RU" sz="4400" b="1" i="1" dirty="0" smtClean="0"/>
              <a:t>1944г.</a:t>
            </a:r>
            <a:br>
              <a:rPr lang="ru-RU" sz="4400" b="1" i="1" dirty="0" smtClean="0"/>
            </a:br>
            <a:r>
              <a:rPr lang="ru-RU" sz="4400" b="1" i="1" dirty="0" smtClean="0"/>
              <a:t>Освобождение Европы </a:t>
            </a:r>
            <a:r>
              <a:rPr lang="ru-RU" sz="4400" b="1" i="1" dirty="0" smtClean="0"/>
              <a:t>- </a:t>
            </a:r>
            <a:r>
              <a:rPr lang="ru-RU" sz="4400" b="1" i="1" dirty="0" smtClean="0"/>
              <a:t>1944-45гг.</a:t>
            </a:r>
            <a:br>
              <a:rPr lang="ru-RU" sz="4400" b="1" i="1" dirty="0" smtClean="0"/>
            </a:br>
            <a:r>
              <a:rPr lang="ru-RU" sz="4400" b="1" i="1" dirty="0" smtClean="0"/>
              <a:t>Великая Победа </a:t>
            </a:r>
            <a:r>
              <a:rPr lang="ru-RU" sz="4400" b="1" i="1" dirty="0" smtClean="0"/>
              <a:t>- </a:t>
            </a:r>
            <a:r>
              <a:rPr lang="ru-RU" sz="4400" b="1" i="1" dirty="0" smtClean="0"/>
              <a:t>9 Мая 1945г.</a:t>
            </a:r>
            <a:br>
              <a:rPr lang="ru-RU" sz="4400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5"/>
            <a:ext cx="8215370" cy="5929354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0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5829" b="5432"/>
          <a:stretch/>
        </p:blipFill>
        <p:spPr>
          <a:xfrm>
            <a:off x="571472" y="849854"/>
            <a:ext cx="7929618" cy="5325035"/>
          </a:xfr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071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134" b="9863"/>
          <a:stretch/>
        </p:blipFill>
        <p:spPr>
          <a:xfrm>
            <a:off x="200860" y="1052736"/>
            <a:ext cx="8691620" cy="4980792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algn="l"/>
            <a:r>
              <a:rPr lang="ru-RU" b="1"/>
              <a:t>Война закончена…</a:t>
            </a:r>
          </a:p>
        </p:txBody>
      </p:sp>
      <p:pic>
        <p:nvPicPr>
          <p:cNvPr id="8201" name="Picture 9" descr="39a04474c7bd538254706f12e0d_pr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140968"/>
            <a:ext cx="4752975" cy="3435350"/>
          </a:xfrm>
          <a:prstGeom prst="rect">
            <a:avLst/>
          </a:prstGeom>
          <a:noFill/>
        </p:spPr>
      </p:pic>
      <p:pic>
        <p:nvPicPr>
          <p:cNvPr id="8203" name="Picture 11" descr="5930083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88913"/>
            <a:ext cx="1655762" cy="2413000"/>
          </a:xfrm>
          <a:prstGeom prst="rect">
            <a:avLst/>
          </a:prstGeom>
          <a:noFill/>
        </p:spPr>
      </p:pic>
      <p:pic>
        <p:nvPicPr>
          <p:cNvPr id="8207" name="Picture 15" descr="5119171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3228975" cy="4762500"/>
          </a:xfrm>
          <a:prstGeom prst="rect">
            <a:avLst/>
          </a:prstGeom>
          <a:noFill/>
        </p:spPr>
      </p:pic>
      <p:pic>
        <p:nvPicPr>
          <p:cNvPr id="8208" name="Picture 16" descr="Holidays_May_9_Victorious_army_016184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1125538"/>
            <a:ext cx="2608262" cy="179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Олег\Рабочий стол\Новая папка (2)\1z5jp4jt4ispmxf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 sz="quarter" idx="4294967295"/>
          </p:nvPr>
        </p:nvSpPr>
        <p:spPr>
          <a:xfrm>
            <a:off x="0" y="1752600"/>
            <a:ext cx="8229600" cy="2286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НАМ НУЖНА ОДНА ПОБЕДА!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layer.myshared.ru/466174/data/images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30500"/>
            <a:ext cx="7388894" cy="5541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pob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0001"/>
            <a:ext cx="4176712" cy="3265429"/>
          </a:xfrm>
          <a:prstGeom prst="rect">
            <a:avLst/>
          </a:prstGeom>
          <a:noFill/>
        </p:spPr>
      </p:pic>
      <p:pic>
        <p:nvPicPr>
          <p:cNvPr id="21510" name="Picture 6" descr="saly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429000"/>
            <a:ext cx="4248150" cy="3097213"/>
          </a:xfrm>
          <a:prstGeom prst="rect">
            <a:avLst/>
          </a:prstGeom>
          <a:noFill/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003800" y="549275"/>
            <a:ext cx="4140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Что </a:t>
            </a:r>
            <a:r>
              <a:rPr lang="ru-RU" b="1" dirty="0"/>
              <a:t>такое День Победы? </a:t>
            </a:r>
            <a:br>
              <a:rPr lang="ru-RU" b="1" dirty="0"/>
            </a:br>
            <a:r>
              <a:rPr lang="ru-RU" b="1" dirty="0"/>
              <a:t>Это утренний парад: </a:t>
            </a:r>
            <a:br>
              <a:rPr lang="ru-RU" b="1" dirty="0"/>
            </a:br>
            <a:r>
              <a:rPr lang="ru-RU" b="1" dirty="0"/>
              <a:t>Едут танки и ракеты, </a:t>
            </a:r>
            <a:br>
              <a:rPr lang="ru-RU" b="1" dirty="0"/>
            </a:br>
            <a:r>
              <a:rPr lang="ru-RU" b="1" dirty="0"/>
              <a:t>Марширует строй солдат. 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Что такое День Победы? </a:t>
            </a:r>
            <a:br>
              <a:rPr lang="ru-RU" b="1" dirty="0"/>
            </a:br>
            <a:r>
              <a:rPr lang="ru-RU" b="1" dirty="0"/>
              <a:t>Это праздничный салют. </a:t>
            </a:r>
            <a:br>
              <a:rPr lang="ru-RU" b="1" dirty="0"/>
            </a:br>
            <a:r>
              <a:rPr lang="ru-RU" b="1" dirty="0"/>
              <a:t>Фейерверк взлетает в небо, </a:t>
            </a:r>
            <a:br>
              <a:rPr lang="ru-RU" b="1" dirty="0"/>
            </a:br>
            <a:r>
              <a:rPr lang="ru-RU" b="1" dirty="0"/>
              <a:t>Рассыпаясь там и тут. 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Что такое День Победы? </a:t>
            </a:r>
            <a:br>
              <a:rPr lang="ru-RU" b="1" dirty="0"/>
            </a:br>
            <a:r>
              <a:rPr lang="ru-RU" b="1" dirty="0"/>
              <a:t>Это песни за столом, </a:t>
            </a:r>
            <a:br>
              <a:rPr lang="ru-RU" b="1" dirty="0"/>
            </a:br>
            <a:r>
              <a:rPr lang="ru-RU" b="1" dirty="0"/>
              <a:t>Это речи и беседы. </a:t>
            </a:r>
            <a:br>
              <a:rPr lang="ru-RU" b="1" dirty="0"/>
            </a:br>
            <a:r>
              <a:rPr lang="ru-RU" b="1" dirty="0"/>
              <a:t>Это дедушкин альбом. </a:t>
            </a:r>
            <a:br>
              <a:rPr lang="ru-RU" b="1" dirty="0"/>
            </a:br>
            <a:r>
              <a:rPr lang="ru-RU" b="1" dirty="0"/>
              <a:t>Это фрукты и конфеты, </a:t>
            </a:r>
            <a:br>
              <a:rPr lang="ru-RU" b="1" dirty="0"/>
            </a:br>
            <a:r>
              <a:rPr lang="ru-RU" b="1" dirty="0"/>
              <a:t>Это запахи весны… 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Что такое День Победы - </a:t>
            </a:r>
            <a:br>
              <a:rPr lang="ru-RU" b="1" dirty="0"/>
            </a:br>
            <a:r>
              <a:rPr lang="ru-RU" b="1" dirty="0"/>
              <a:t>Это значит нет </a:t>
            </a:r>
            <a:r>
              <a:rPr lang="ru-RU" b="1" dirty="0" smtClean="0"/>
              <a:t>войны!</a:t>
            </a:r>
            <a:endParaRPr lang="ru-RU" b="1" dirty="0"/>
          </a:p>
        </p:txBody>
      </p:sp>
      <p:sp>
        <p:nvSpPr>
          <p:cNvPr id="21513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6181586"/>
            <a:ext cx="8281168" cy="676414"/>
          </a:xfrm>
        </p:spPr>
        <p:txBody>
          <a:bodyPr/>
          <a:lstStyle/>
          <a:p>
            <a:r>
              <a:rPr lang="ru-RU" sz="1800" b="1" dirty="0" smtClean="0"/>
              <a:t> 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564" y="2852936"/>
            <a:ext cx="50419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50" y="214313"/>
            <a:ext cx="846271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рассвете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июня 1941 года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один из самых длинных дней в году, Германия начала войну против Советского Союза. В 3 часа 30 минут части Красной армии были атакованы немецкими войсками на всём протяжении границы.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советского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началась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жестокая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неимоверно тяжкая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Великая Отечественная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война</a:t>
            </a:r>
            <a:r>
              <a:rPr lang="ru-RU" dirty="0"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44000" cy="557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1331640" y="692696"/>
            <a:ext cx="684076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2400" b="1" dirty="0"/>
              <a:t>        </a:t>
            </a:r>
            <a:r>
              <a:rPr lang="ru-RU" altLang="ru-RU" sz="2400" b="1" dirty="0" smtClean="0"/>
              <a:t>  </a:t>
            </a:r>
            <a:r>
              <a:rPr lang="ru-RU" altLang="ru-RU" sz="3200" b="1" dirty="0" smtClean="0">
                <a:latin typeface="+mj-lt"/>
              </a:rPr>
              <a:t>Май. Россия.</a:t>
            </a:r>
            <a:r>
              <a:rPr lang="en-US" altLang="ru-RU" sz="3200" b="1" dirty="0" smtClean="0">
                <a:latin typeface="+mj-lt"/>
              </a:rPr>
              <a:t> </a:t>
            </a:r>
            <a:r>
              <a:rPr lang="ru-RU" altLang="ru-RU" sz="3200" b="1" dirty="0">
                <a:latin typeface="+mj-lt"/>
              </a:rPr>
              <a:t>Цветёт весна.</a:t>
            </a:r>
          </a:p>
          <a:p>
            <a:r>
              <a:rPr lang="en-US" altLang="ru-RU" sz="3200" b="1" dirty="0">
                <a:latin typeface="+mj-lt"/>
              </a:rPr>
              <a:t>        </a:t>
            </a:r>
            <a:r>
              <a:rPr lang="ru-RU" altLang="ru-RU" sz="3200" b="1" dirty="0">
                <a:latin typeface="+mj-lt"/>
              </a:rPr>
              <a:t>Отгремела давно война.</a:t>
            </a:r>
          </a:p>
          <a:p>
            <a:r>
              <a:rPr lang="en-US" altLang="ru-RU" sz="3200" b="1" dirty="0">
                <a:latin typeface="+mj-lt"/>
              </a:rPr>
              <a:t>        </a:t>
            </a:r>
            <a:r>
              <a:rPr lang="ru-RU" altLang="ru-RU" sz="3200" b="1" dirty="0">
                <a:latin typeface="+mj-lt"/>
              </a:rPr>
              <a:t>И сегодня у братских могил</a:t>
            </a:r>
          </a:p>
          <a:p>
            <a:r>
              <a:rPr lang="en-US" altLang="ru-RU" sz="3200" b="1" dirty="0">
                <a:latin typeface="+mj-lt"/>
              </a:rPr>
              <a:t>        </a:t>
            </a:r>
            <a:r>
              <a:rPr lang="ru-RU" altLang="ru-RU" sz="3200" b="1" dirty="0">
                <a:latin typeface="+mj-lt"/>
              </a:rPr>
              <a:t>Вспомним тех, </a:t>
            </a:r>
            <a:r>
              <a:rPr lang="ru-RU" altLang="ru-RU" sz="3200" b="1" dirty="0" smtClean="0">
                <a:latin typeface="+mj-lt"/>
              </a:rPr>
              <a:t>кто </a:t>
            </a:r>
            <a:r>
              <a:rPr lang="ru-RU" altLang="ru-RU" sz="3200" b="1" dirty="0">
                <a:latin typeface="+mj-lt"/>
              </a:rPr>
              <a:t>нам </a:t>
            </a:r>
            <a:endParaRPr lang="ru-RU" altLang="ru-RU" sz="3200" b="1" dirty="0" smtClean="0">
              <a:latin typeface="+mj-lt"/>
            </a:endParaRPr>
          </a:p>
          <a:p>
            <a:r>
              <a:rPr lang="ru-RU" altLang="ru-RU" sz="3200" b="1" dirty="0">
                <a:latin typeface="+mj-lt"/>
              </a:rPr>
              <a:t> </a:t>
            </a:r>
            <a:r>
              <a:rPr lang="ru-RU" altLang="ru-RU" sz="3200" b="1" dirty="0" smtClean="0">
                <a:latin typeface="+mj-lt"/>
              </a:rPr>
              <a:t>       </a:t>
            </a:r>
            <a:r>
              <a:rPr lang="ru-RU" altLang="ru-RU" sz="3200" b="1" dirty="0" smtClean="0">
                <a:latin typeface="+mj-lt"/>
              </a:rPr>
              <a:t>жизнь сохранил</a:t>
            </a:r>
            <a:r>
              <a:rPr lang="ru-RU" altLang="ru-RU" sz="3200" b="1" dirty="0" smtClean="0">
                <a:latin typeface="+mj-lt"/>
              </a:rPr>
              <a:t>.                                                                        . </a:t>
            </a:r>
            <a:endParaRPr lang="ru-RU" altLang="ru-RU" sz="3200" b="1" dirty="0">
              <a:latin typeface="+mj-lt"/>
            </a:endParaRPr>
          </a:p>
          <a:p>
            <a:endParaRPr lang="ru-RU" altLang="ru-RU" dirty="0"/>
          </a:p>
          <a:p>
            <a:r>
              <a:rPr lang="ru-RU" altLang="ru-RU" dirty="0"/>
              <a:t> </a:t>
            </a:r>
            <a:r>
              <a:rPr lang="en-US" altLang="ru-RU" dirty="0"/>
              <a:t> </a:t>
            </a:r>
            <a:endParaRPr lang="ru-RU" altLang="ru-RU" dirty="0"/>
          </a:p>
        </p:txBody>
      </p:sp>
    </p:spTree>
  </p:cSld>
  <p:clrMapOvr>
    <a:masterClrMapping/>
  </p:clrMapOvr>
  <p:transition spd="slow" advTm="4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hernig.samregion.ru/external/chernig/photos/c_4384/94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9"/>
            <a:ext cx="814393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amp;Pcy;&amp;ocy;&amp;zcy;&amp;dcy;&amp;rcy;&amp;acy;&amp;vcy;&amp;lcy;&amp;iecy;&amp;ncy;&amp;icy;&amp;yacy; &amp;vcy;&amp;iecy;&amp;tcy;&amp;iecy;&amp;rcy;&amp;acy;&amp;ncy;&amp;acy;&amp;mcy; &amp;ncy;&amp;acy; 9 &amp;mcy;&amp;acy;&amp;ya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138" y="332655"/>
            <a:ext cx="7001200" cy="652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9 &amp;Mcy;&amp;acy;&amp;yacy; - &amp;Acy;&amp;ncy;&amp;icy;&amp;mcy;&amp;acy;&amp;tscy;&amp;icy;&amp;ocy;&amp;ncy;&amp;ncy;&amp;ycy;&amp;iecy; &amp;kcy;&amp;acy;&amp;rcy;&amp;tcy;&amp;icy;&amp;ncy;&amp;kcy;&amp;icy; - &amp;Ocy;&amp;tcy;&amp;kcy;&amp;rcy;&amp;ycy;&amp;tcy;&amp;k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786314" cy="5500726"/>
          </a:xfrm>
          <a:prstGeom prst="rect">
            <a:avLst/>
          </a:prstGeom>
          <a:noFill/>
        </p:spPr>
      </p:pic>
      <p:pic>
        <p:nvPicPr>
          <p:cNvPr id="3" name="Picture 2" descr="http://mw2.google.com/mw-panoramio/photos/medium/110116505.jpg"/>
          <p:cNvPicPr>
            <a:picLocks noChangeAspect="1" noChangeArrowheads="1"/>
          </p:cNvPicPr>
          <p:nvPr/>
        </p:nvPicPr>
        <p:blipFill>
          <a:blip r:embed="rId3" cstate="print"/>
          <a:srcRect l="25000" t="1299"/>
          <a:stretch>
            <a:fillRect/>
          </a:stretch>
        </p:blipFill>
        <p:spPr bwMode="auto">
          <a:xfrm>
            <a:off x="4786314" y="500042"/>
            <a:ext cx="4143404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55613"/>
            <a:ext cx="4786313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34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37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7" y="188640"/>
            <a:ext cx="8748464" cy="656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 &amp;Dcy;&amp;ncy;&amp;iecy;&amp;mcy; &amp;Pcy;&amp;ocy;&amp;bcy;&amp;iecy;&amp;dcy;&amp;ycy;. - 9 &amp;Mcy;&amp;acy;&amp;yacy; 2013 - &amp;Dcy;&amp;icy;&amp;ncy;&amp;acy;&amp;mcy;&amp;icy;&amp;t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FF0000"/>
                </a:solidFill>
              </a:rPr>
              <a:t>22 июня 1941 года</a:t>
            </a:r>
          </a:p>
        </p:txBody>
      </p:sp>
      <p:sp>
        <p:nvSpPr>
          <p:cNvPr id="3075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/>
          </a:p>
          <a:p>
            <a:pPr marL="0" indent="0" eaLnBrk="1" hangingPunct="1">
              <a:buNone/>
            </a:pPr>
            <a:r>
              <a:rPr lang="ru-RU" dirty="0" smtClean="0"/>
              <a:t>Вероломно </a:t>
            </a:r>
            <a:r>
              <a:rPr lang="ru-RU" dirty="0" smtClean="0"/>
              <a:t>нарушив пакт о ненападении, гитлеровские войска напали на нашу страну.</a:t>
            </a:r>
          </a:p>
        </p:txBody>
      </p:sp>
      <p:sp>
        <p:nvSpPr>
          <p:cNvPr id="3076" name="Rectangle 13"/>
          <p:cNvSpPr>
            <a:spLocks noGrp="1" noChangeArrowheads="1"/>
          </p:cNvSpPr>
          <p:nvPr>
            <p:ph sz="quarter" idx="2"/>
          </p:nvPr>
        </p:nvSpPr>
        <p:spPr>
          <a:xfrm>
            <a:off x="4434579" y="1628800"/>
            <a:ext cx="4244280" cy="2185988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ru-RU" sz="2400" dirty="0" smtClean="0"/>
              <a:t>    Звериная ненависть гитлеровцев к нашему народу подогревалась алчным желанием захватить несметные богатства нашей страны, а людей превратить в рабов германской расы.</a:t>
            </a:r>
          </a:p>
        </p:txBody>
      </p:sp>
      <p:pic>
        <p:nvPicPr>
          <p:cNvPr id="3077" name="Picture 11" descr="i?id=61639905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922713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8" descr="i?id=114396544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015" y="4653136"/>
            <a:ext cx="368940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3643338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latin typeface="Cambria" pitchFamily="18" charset="0"/>
              </a:rPr>
              <a:t>«Вставай, страна огромная…»</a:t>
            </a:r>
            <a:endParaRPr lang="ru-RU" sz="7200" b="1" i="1" dirty="0">
              <a:latin typeface="Cambria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543" y="0"/>
            <a:ext cx="9176543" cy="716723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2J_00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6858000" cy="516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898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3200" dirty="0" smtClean="0"/>
              <a:t>Нет в России семьи, которую война обошла стороной. В этот день в каждой семье вспоминают тех, кто остался на полях сражений, тех, кто после войны налаживал мирную жизнь. А еще поздравляют тех воинов Великой Отечественной войны, которые живут сегодня. </a:t>
            </a:r>
            <a:endParaRPr lang="ru-RU" altLang="ru-RU" sz="3200" dirty="0" smtClean="0"/>
          </a:p>
          <a:p>
            <a:pPr marL="0" indent="0" algn="ctr">
              <a:buNone/>
            </a:pPr>
            <a:r>
              <a:rPr lang="ru-RU" altLang="ru-RU" sz="3200" dirty="0" smtClean="0"/>
              <a:t>Вот </a:t>
            </a:r>
            <a:r>
              <a:rPr lang="ru-RU" altLang="ru-RU" sz="3200" dirty="0" smtClean="0"/>
              <a:t>почему 9 Мая- это всенародный праздник.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-171450"/>
            <a:ext cx="5761037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40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%20%D0%BD%D0%B0%D0%BF%D0%B0%D0%B4%D0%B5%D0%BD%D0%B8%D0%B5%20%D1%84%D0%B0%D1%88%D0%B8%D1%81%D1%82%D1%81%D0%BA%D0%BE%D0%B9%20%D0%93%D0%B5%D1%80%D0%BC%D0%B0%D0%BD%D0%B8%D0%B8%20%D0%BD%D0%B0%20%D0%A1%D0%BE%D0%B2%D0%B5%D1%82%D1%81%D0%BA%D0%B8%D0%B9%20%D0%A1%D0%BE%D1%8E%D0%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8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3929058" cy="5143501"/>
          </a:xfrm>
          <a:prstGeom prst="rect">
            <a:avLst/>
          </a:prstGeom>
          <a:noFill/>
        </p:spPr>
      </p:pic>
      <p:pic>
        <p:nvPicPr>
          <p:cNvPr id="29700" name="Picture 4" descr="018"/>
          <p:cNvPicPr>
            <a:picLocks noChangeAspect="1" noChangeArrowheads="1"/>
          </p:cNvPicPr>
          <p:nvPr/>
        </p:nvPicPr>
        <p:blipFill>
          <a:blip r:embed="rId3" cstate="print"/>
          <a:srcRect l="4348" b="1389"/>
          <a:stretch>
            <a:fillRect/>
          </a:stretch>
        </p:blipFill>
        <p:spPr bwMode="auto">
          <a:xfrm>
            <a:off x="4214810" y="1428736"/>
            <a:ext cx="471490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196</Words>
  <Application>Microsoft Office PowerPoint</Application>
  <PresentationFormat>Экран (4:3)</PresentationFormat>
  <Paragraphs>38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Презентация PowerPoint</vt:lpstr>
      <vt:lpstr>Презентация PowerPoint</vt:lpstr>
      <vt:lpstr>22 июня 1941 года</vt:lpstr>
      <vt:lpstr>«Вставай, страна огромная…»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«Этих дней не смолкнет  слава!»</vt:lpstr>
      <vt:lpstr>Битва за Москву  -   1941г. Сталинградская битва - 1942 г. Курская дуга - 1943г. Снятие блокады Ленинграда - 1944г. Освобождение Европы - 1944-45гг. Великая Победа - 9 Мая 1945г.  </vt:lpstr>
      <vt:lpstr>Презентация PowerPoint</vt:lpstr>
      <vt:lpstr>Презентация PowerPoint</vt:lpstr>
      <vt:lpstr>Презентация PowerPoint</vt:lpstr>
      <vt:lpstr>Война закончена…</vt:lpstr>
      <vt:lpstr>    НАМ НУЖНА ОДНА ПОБЕДА!</vt:lpstr>
      <vt:lpstr>Презентация PowerPoint</vt:lpstr>
      <vt:lpstr>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Щербинины</dc:creator>
  <cp:lastModifiedBy>User</cp:lastModifiedBy>
  <cp:revision>27</cp:revision>
  <dcterms:created xsi:type="dcterms:W3CDTF">2015-03-01T18:05:09Z</dcterms:created>
  <dcterms:modified xsi:type="dcterms:W3CDTF">2017-01-19T03:06:33Z</dcterms:modified>
</cp:coreProperties>
</file>